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5" r:id="rId2"/>
    <p:sldId id="308" r:id="rId3"/>
    <p:sldId id="315" r:id="rId4"/>
    <p:sldId id="310" r:id="rId5"/>
    <p:sldId id="316" r:id="rId6"/>
    <p:sldId id="317" r:id="rId7"/>
    <p:sldId id="320" r:id="rId8"/>
    <p:sldId id="321" r:id="rId9"/>
    <p:sldId id="322" r:id="rId10"/>
    <p:sldId id="319" r:id="rId11"/>
    <p:sldId id="318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8521" autoAdjust="0"/>
  </p:normalViewPr>
  <p:slideViewPr>
    <p:cSldViewPr snapToGrid="0">
      <p:cViewPr varScale="1">
        <p:scale>
          <a:sx n="63" d="100"/>
          <a:sy n="63" d="100"/>
        </p:scale>
        <p:origin x="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6E15A-82A4-4D50-8A70-F65C980EFC7E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4C650-E2FF-4589-994F-AC7C48E063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44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62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78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4C650-E2FF-4589-994F-AC7C48E063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6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19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355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89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5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25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2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4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82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67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7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334A-0B5D-4A36-8DC5-6CFB63E3C26D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18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5334A-0B5D-4A36-8DC5-6CFB63E3C26D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9C10B-AE6D-4BE1-9807-F7BDFE87CA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14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A_矩形 62"/>
          <p:cNvSpPr/>
          <p:nvPr>
            <p:custDataLst>
              <p:tags r:id="rId1"/>
            </p:custDataLst>
          </p:nvPr>
        </p:nvSpPr>
        <p:spPr>
          <a:xfrm>
            <a:off x="12192529" y="-297"/>
            <a:ext cx="10160881" cy="685859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perspectiveFront" fov="2700000">
              <a:rot lat="0" lon="19800000" rev="0"/>
            </a:camera>
            <a:lightRig rig="threePt" dir="t"/>
          </a:scene3d>
          <a:sp3d z="-1759916"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4" name="PA_直接连接符 73"/>
          <p:cNvCxnSpPr/>
          <p:nvPr>
            <p:custDataLst>
              <p:tags r:id="rId2"/>
            </p:custDataLst>
          </p:nvPr>
        </p:nvCxnSpPr>
        <p:spPr>
          <a:xfrm>
            <a:off x="2115398" y="3439633"/>
            <a:ext cx="8120568" cy="175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PA_文本框 74"/>
          <p:cNvSpPr txBox="1"/>
          <p:nvPr>
            <p:custDataLst>
              <p:tags r:id="rId3"/>
            </p:custDataLst>
          </p:nvPr>
        </p:nvSpPr>
        <p:spPr>
          <a:xfrm>
            <a:off x="4800946" y="1976856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美食桌巾</a:t>
            </a:r>
            <a:endParaRPr lang="zh-CN" altLang="en-US" sz="5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PA_ElbowConnector 5"/>
          <p:cNvCxnSpPr/>
          <p:nvPr>
            <p:custDataLst>
              <p:tags r:id="rId4"/>
            </p:custDataLst>
          </p:nvPr>
        </p:nvCxnSpPr>
        <p:spPr>
          <a:xfrm flipV="1">
            <a:off x="1107042" y="1505801"/>
            <a:ext cx="1104016" cy="471055"/>
          </a:xfrm>
          <a:prstGeom prst="bentConnector3">
            <a:avLst>
              <a:gd name="adj1" fmla="val -197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A_ElbowConnector 11"/>
          <p:cNvCxnSpPr/>
          <p:nvPr>
            <p:custDataLst>
              <p:tags r:id="rId5"/>
            </p:custDataLst>
          </p:nvPr>
        </p:nvCxnSpPr>
        <p:spPr>
          <a:xfrm>
            <a:off x="10014761" y="1482436"/>
            <a:ext cx="1088884" cy="494420"/>
          </a:xfrm>
          <a:prstGeom prst="bentConnector3">
            <a:avLst>
              <a:gd name="adj1" fmla="val 100894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A_ElbowConnector 36"/>
          <p:cNvCxnSpPr/>
          <p:nvPr>
            <p:custDataLst>
              <p:tags r:id="rId6"/>
            </p:custDataLst>
          </p:nvPr>
        </p:nvCxnSpPr>
        <p:spPr>
          <a:xfrm>
            <a:off x="1092963" y="5592695"/>
            <a:ext cx="1168030" cy="517605"/>
          </a:xfrm>
          <a:prstGeom prst="bentConnector3">
            <a:avLst>
              <a:gd name="adj1" fmla="val -1004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PA_ElbowConnector 40"/>
          <p:cNvCxnSpPr/>
          <p:nvPr>
            <p:custDataLst>
              <p:tags r:id="rId7"/>
            </p:custDataLst>
          </p:nvPr>
        </p:nvCxnSpPr>
        <p:spPr>
          <a:xfrm flipV="1">
            <a:off x="9892145" y="5480357"/>
            <a:ext cx="1211500" cy="629943"/>
          </a:xfrm>
          <a:prstGeom prst="bentConnector3">
            <a:avLst>
              <a:gd name="adj1" fmla="val 99174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54359" y="4058160"/>
            <a:ext cx="5037338" cy="37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/>
              </a:rPr>
              <a:t>by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/>
              </a:rPr>
              <a:t>   薅羊毛小组   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/>
              </a:rPr>
              <a:t>2017.5.23</a:t>
            </a:r>
            <a:endParaRPr kumimoji="1"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1520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2" grpId="0"/>
    </p:bldLst>
  </p:timing>
  <p:extLst mod="1">
    <p:ext uri="{E180D4A7-C9FB-4DFB-919C-405C955672EB}">
      <p14:showEvtLst xmlns:p14="http://schemas.microsoft.com/office/powerpoint/2010/main">
        <p14:playEvt time="0" objId="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3275" y="295663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活动图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53" y="1052037"/>
            <a:ext cx="6102299" cy="441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3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3275" y="2956631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</a:t>
            </a:r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46" y="412504"/>
            <a:ext cx="6906854" cy="623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42973" y="295663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用况说明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08404"/>
              </p:ext>
            </p:extLst>
          </p:nvPr>
        </p:nvGraphicFramePr>
        <p:xfrm>
          <a:off x="2971259" y="560610"/>
          <a:ext cx="5831060" cy="54383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6066"/>
                <a:gridCol w="4724994"/>
              </a:tblGrid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用况名称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语音搜索菜品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语音输入菜品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名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系统进行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搜索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参与者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用户，其他</a:t>
                      </a: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，语音识别</a:t>
                      </a: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SDK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平台</a:t>
                      </a: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前置条件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打开</a:t>
                      </a: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APP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63881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细节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、系统等待用户说话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、用户说出想要搜索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的菜名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系统进行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语音识别</a:t>
                      </a:r>
                      <a:endParaRPr lang="en-US" altLang="zh-CN" sz="1600" kern="1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、系统获取当前地址</a:t>
                      </a:r>
                      <a:endParaRPr lang="en-US" altLang="zh-CN" sz="1600" kern="1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系统将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识别结果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和当前地址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作为</a:t>
                      </a: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的输入进行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搜索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，获取店家信息。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后置条件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语音更换店铺，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确认点餐</a:t>
                      </a: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例外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语音无法识别、语音识别错误、搜索结果为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空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、地址搜索为空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限制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连接到网络，获取送餐地址，连接到其他外卖</a:t>
                      </a: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APP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634" y="1350982"/>
            <a:ext cx="24193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2973" y="295663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用况说明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64041"/>
              </p:ext>
            </p:extLst>
          </p:nvPr>
        </p:nvGraphicFramePr>
        <p:xfrm>
          <a:off x="2841586" y="297065"/>
          <a:ext cx="6331911" cy="63447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6233"/>
                <a:gridCol w="5235678"/>
              </a:tblGrid>
              <a:tr h="52456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用况名称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更换店铺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977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报出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推荐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的店名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110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参与者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用户，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语音识别</a:t>
                      </a: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SDK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平台</a:t>
                      </a:r>
                    </a:p>
                  </a:txBody>
                  <a:tcPr marL="68580" marR="68580" marT="0" marB="0" anchor="ctr"/>
                </a:tc>
              </a:tr>
              <a:tr h="49552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前置条件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语音搜索菜品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6455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扩展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在“确认”处扩展到用况“下单”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338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细节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系统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将搜索结果从“综合”、“距离”、“配送时间”、“月销量”、“评分”五个维度进行排序，按照用户习惯，推荐其中一个维度排名第一的商家，</a:t>
                      </a:r>
                      <a:r>
                        <a:rPr lang="zh-CN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系统语音报出“店名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菜名”，询问是否点餐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系统等待用户说话</a:t>
                      </a:r>
                      <a:endParaRPr lang="en-US" altLang="zh-CN" sz="1600" kern="1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lang="zh-CN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用户说出关键词“换一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zh-CN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，系统获取另一个维度排名第一的商家名称，降低之前的维度在下次推荐时的权重，</a:t>
                      </a:r>
                      <a:r>
                        <a:rPr lang="zh-CN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系统语音报出“店名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菜名”，询问是否点餐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。返回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、如果用户说出“确认”或“点餐”，扩展到用况“下单”</a:t>
                      </a:r>
                      <a:endParaRPr lang="en-US" altLang="zh-CN" sz="1600" kern="100" dirty="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264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后置条件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语音更换店铺或菜品，确认点餐</a:t>
                      </a:r>
                      <a:endParaRPr lang="zh-CN" alt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264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例外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语音无法识别、语音识别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错误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80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限制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无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15" y="1355746"/>
            <a:ext cx="24193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55791" y="2956631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用况说明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917969"/>
              </p:ext>
            </p:extLst>
          </p:nvPr>
        </p:nvGraphicFramePr>
        <p:xfrm>
          <a:off x="2854404" y="289211"/>
          <a:ext cx="6407583" cy="63388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3415"/>
                <a:gridCol w="5324168"/>
              </a:tblGrid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用况名称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下单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系统自动在外卖平台上点餐下单 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参与者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用户，其他</a:t>
                      </a: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，语音识别</a:t>
                      </a: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SDK</a:t>
                      </a: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平台</a:t>
                      </a: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前置条件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语音搜索店铺或菜品，语音更换店铺或菜品 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扩展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从“语音更换店铺”的“确认”处扩展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965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细节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、调用燕云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将此时推荐的餐厅里与搜索关键词匹配的菜加入购物车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、调用燕云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生成订单，选择默认配送地址、支付方式，由于在线支付需要跳转到微信或支付宝输入密码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、系统语音报出“店名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菜名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配送地址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预计送达时间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价格”的提示信息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、调用燕云</a:t>
                      </a:r>
                      <a:r>
                        <a:rPr lang="en-US" alt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点击确认订单 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后置条件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无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例外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语音无法识别、</a:t>
                      </a:r>
                      <a:r>
                        <a:rPr lang="zh-CN" sz="1600" kern="100" dirty="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语音识别错误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279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限制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连接到网络，获取送餐地址，连接到其他外卖</a:t>
                      </a:r>
                      <a:r>
                        <a:rPr lang="en-US" sz="160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APP</a:t>
                      </a:r>
                      <a:endParaRPr lang="zh-CN" sz="160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23" y="1539360"/>
            <a:ext cx="24193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3275" y="295663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顺序图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41" y="472716"/>
            <a:ext cx="8495662" cy="617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3275" y="295663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顺序图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" b="12903"/>
          <a:stretch/>
        </p:blipFill>
        <p:spPr>
          <a:xfrm>
            <a:off x="3760019" y="-29788"/>
            <a:ext cx="5782188" cy="68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4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3275" y="295663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825" y="803981"/>
            <a:ext cx="5229225" cy="2152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51" y="3890493"/>
            <a:ext cx="48291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6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3275" y="295663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91" y="1505374"/>
            <a:ext cx="6764430" cy="34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5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919" y="1491871"/>
            <a:ext cx="6000750" cy="356235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rot="5400000">
            <a:off x="-425117" y="1930491"/>
            <a:ext cx="3548847" cy="2698613"/>
          </a:xfrm>
          <a:prstGeom prst="triangle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3275" y="295663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</a:t>
            </a:r>
            <a:endParaRPr lang="en-US" altLang="zh-CN" sz="36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49306" y="139111"/>
            <a:ext cx="10886" cy="1959429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360192" y="4505378"/>
            <a:ext cx="0" cy="2144804"/>
          </a:xfrm>
          <a:prstGeom prst="line">
            <a:avLst/>
          </a:prstGeom>
          <a:ln w="1270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8967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DCCD6AD8-E96A-4B6D-B223-9AE7D57D897F}"/>
  <p:tag name="ISPRING_RESOURCE_FOLDER" val="C:\Users\Gomi\Desktop\简约大气商务模版byGomi\"/>
  <p:tag name="ISPRING_PRESENTATION_PATH" val="C:\Users\Gomi\Desktop\简约大气商务模版byGomi.pptx"/>
  <p:tag name="ISPRING_PROJECT_FOLDER_UPDATED" val="1"/>
  <p:tag name="ISPRING_RESOURCE_PATHS_HASH_PRESENTER" val="c6321034e28fa64e49fbdba720847d85908d184b"/>
  <p:tag name="ISPRING_ULTRA_SCORM_COURSE_ID" val="8E397062-9933-41F7-AD72-E36D92D902EB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_PLAYERS_CUSTOMIZATION" val="UEsDBBQAAgAIAHa4w0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E0W20iBzn2SKSsAAKVOAAAXAAAAdW5pdmVyc2FsL3VuaXZlcnNhbC5wbmftfAlUU1e7Nh2srbZabSqiDJ/IkEhICqjIlHy1RARUTBAhQKAaIs4IyBCBYGstyhSBkKgM0SBF5hKUMZBaa0ISJaIFpAFSTWKUAJGEKWS6CWrVDuu/6//vXeu/d7nEBTnn7Pd59vO++93vPmfnnN25w+eTRasWmZiYfOK71RtlYvJ+ponJu2MffmA44vMF0dHw6514lM9mk7pu86eGD+9Hf7n9SxOTBuJizZ4Fhs8fHduKjjcxWXLT+P8ddszVKBOTHe6+3l/uSo4YG4ohJkSjYV/DPrP6aenXP6/eTlopPN/p8gPj3ge2tDPvLL9+8OKloPdsrqzbeu38vz8M2rYzK+/Mxg9ONX269v1fUDTH07uPEZjxykFcwtTFhDujF/Bt8utEFzdnF5kwojH68Uhjd52X8vssROdMhxzD0Ch4ptCOyXs3mpnaIwZmJolRk7CnJ+8tcFT6IUmFvd3GY6PB7pfzvkJODskJzYOfGg6c1Pq7Hgdm6uR6Xf2g8YqTyrzcJ59ExBkF+Lc7zTVV6iEEBb9r+HQMdm9Zx+XQdwx//qRCAkouac62MVVFTFC/8dDg54iej1AA45/1GWGgTEu8OC9Y9Ys97PKTlm/USIBENplHTL0STpFQamXilkjNI1NeApvbCmYyyble/DXsljGlQdCT6CE/5CTLtXPikSnhoWlEa3I6L2w4buKn95aa7xI0jhEACNXFW/1M3VSwI5+NJoz2Q9TD063QLJqV7qEVrFgwO/sDogdTDDXwuD3Sl0mbupW4KMNK3WDlMYi5Fr5DTvgcoZqrySKnenLPSxTVbbJHOJJ3bxsWaPC7ye8Lx2uAmYBlIhrsdM9S7d2lFk05pGXY9hoeGztEZyTr1UI9V9FV4o/FwCJg4y08G3nFzuSZdmHaAztiEa7sfTMeq5NdKsC0RiKQpYKENetLmyUKzwqRkq9cXyoqxjbx+vHm0Bh2q7SVOx3gNfWrA9uSfXYifDebo/BrWk1kktofVGHZQcwMMrurtUbeZBD+ZEd7AaUUAWkLXJ4t1OfTcfikHro3ty12DzxijpQ1M1o0w05EN4OTWYl4OAsr1QIWYQXm0aQvReaK5LJP3R8PspqSHhr6jc+W9ANjlKp9+FImmKfGw1gEUBpdHkKZCQTnKC3Yd+LJWlYDmy3aJJLlSa+5d+OqaEB2BOFIfHbsaDVhqSPTai+GbPDwT24tvTSgaX/rh8TBW3lZihoryWZIV0bDkT7pu16mEtGjtK5baU1hEB4bdFmh2/Q4hDLms+acKGfMWl1LLEwjejW3H4dn0VKHWBae+CK+F6/flgM8bq3eN5CcPugEUG1i31a6dury6hFkIvaXWVhlbvyF4v42IJeO6zEFlccZyeTQQQIof7XBad2cEsYk+PRPivE85PvibwmOsvh+NtB0S8+5rCnchItY1CCci6UIoosknTJiBpZ/JK1YYIQHgEWHCptBh+ipqTpVeGBVthTI3zPMb5sYzMFugXXHkpP2IqYtygWoJiP+aKPOfd/AnGqV4BNegmqTTEmwTBotiue0RqO7EzAwoyrDQwNyIHfBTEsBdvB6IzhEoXsQzbDgsUrs8vbuG/3M7XFIE2EQB/oRAkAl1sjBnDnSO+xiwYNpyCCftp9Bla6RbIV1K5BXwPLOs55LBwiHXYetWLFr+b3JT9FTGqnaWlYtCt+nTcgxT0H7ITr19NEq4VduxNg6t/rDBcrI8YUGMVKSohFISFtj6mBh3vK9+Bud4CVxX3aCl7GGgKKVZe93LUhtsiAWYrPvfV3TXgPkOtFhghyij1Pc7dYcovxnLSRToXqsNF8QQibSgDIyf/swv7NsE0+NxdQQPXIbCTp2v2xjJm3kUBExPndo5u4mYeq4KJXlxJoxghdnGQZ+3AQMco8SN1FC/5c8WpuMDgDzKDU8hCqkGWyHWi95l1Cz2lSDZTZA1NIJ1px5euuRK1+vZHOmRcXGuIiDZ9Ik/WB+LMzS1pdMlH6tUklbLSPvF0f25VjvD7F0RWyHWeIe9imZMEN41h8KTxx9MGcZWhqT69XEmeZhTeajs5B2RpAAz7Q25rMNr/LSwn/4c5kx8S2cv9xkCQBh/GU+nw9MNu2cv+bYJaAxA/7+b+T7RoAbq3Uqql5lPGTyn7j8G9qHRiLv/Wdxzv96PwCeNjEYz8cwnv282NTa+sKCCx9d+KT3dssio42fvoPpVfxIxuQ9/xnIUoQ34dzt72+fOZh4fN7kZ3OGXC5PoXxnbV2/fZ/3Bg93I+DJj86eOV65z8fHSOmLNcvyIL2jT+ax7Wys75VftLB4btnbu21XY1nZPI1zZ7ZS/rC6fNlT1J3cXGNXvt5sbY2pGuhBGjlv2+p9xf8tyH81SLxYJaUykzUTbOjwXF+zJUN1J6Yz+X7R8HFU3A6RJq7OLXrA55XRHXBQuGXqsxv0YjecWzSuB/YKPG4OP/swg2e97wO3pAvwVwgV1MDUCwNBkkEi57MAz1i5l9vpV10pJlS9u8+uf7sfDTtd0P6KMOdpNIZx+7G7mW1PwkxB+/bXT6DbwBJolmFOC5xpOqFV3Hbhm3eXu7NbDpINFxusBLxxcSm4JLQqPrs6CrMckwBvhb/SwU1bs5j08FdUCfZ4pR+tetR+Bvo66yrvs4H+CbkNhTw/2rn7vq8ZrViHfGRsFk6uzQeKj78uQaUfadP1XdKVQW3/dEYWXm6zyK3kDQmW2+5w7HVjOQc7nt28w/5vSDjFlfyTPU6C/z/QMw9cfrp4x+u+Czq7vII8Yh7z9yCuayoK/oir/PsBQbRfKg26Fv2tddH2rqdX/ghP8WRgITD2YGX3hN3fs1wK1xxrZaz9W4CtuaCsv2+1tt/xH87wwivA+X/b65r4XvrWv+0fUrIOl/e3gojox//hDNYh7B/OlPFw/2RtXSXX+k0P9y3gPpsVEYWCR1N8wyBAlmLDN8j+TBOHdy6TRaFXcN4QthGM2Xd8KPvPFy+0Sn22QcIDx42zbf7Mg+g1HYL++fa/pBBlxWuWlBolP9Lz2U/v4ZbFc+O63xyl8TaneR5CVTf9nBvCLdi2h/C/Pj8ehUaqf+uHlJ4YqezflOGp1ygz+BtiqrOnOEHNBa+H1pikgW3ZbsyJk6uWGvS75cL3jI+pvu/XrdqY/630TgxBeUtEhBNiONUFbLwsTHgiGc7n4HA7ydEdxbtfBywDhtot8FuUTwJWnBeAcZaE2YdZRkcO+9Tv4NLtS5MfPdP1WSAyafe3vQZfvi4z356aqvjRM+lzieQAaBsdLCB6HFJstFo6cNSm3G/aTNZny4vDjD9B11mxV8mULWtVm6QbmnybutcSC/h7asLsZXEMCcw3txXM7WNjLOM9g9eqwhVuOVNlh1ehCUedSgNah17JNxiB2rULgeTmgAPOLmttt4urQGbmIX/0nHtSloHNnip7xsG4yw3LtaUy1pAvFuNHSi1OGIDLowV55q5xjMMFU2XgVdKiZlB4m7ILKxUxMDCWs1v/aPu28fVcJx/FyrK7nNbsNBZ2n3arZXQNP5Z+lMFwlG7odpKxpVT+V0ddX7m4mUL6vCwZ7Yd3isgv/NZGAJZf9Z1w7iNmK9ZypstqfOmebA7dUKX+LG4ZIACcRKlb6EcsY2xkPgboOdKGMF8QOW0Lyw0CF0pUjlnVNrZ3N1VMhDv2S2cH7NmYdIhvd0LHtqOlr5KSwN8vE7AatI5MTwV4lWlC9o0WjH0P2Igmi49w8wYxBbSotBqAHS+t8ciwHRrud8GGx44tkLSGSzxZsVAe8HsWxstNKBHZioq3VF7vDiGzuWqekiN1n67vrjhBkDx+FcqtHdl7sQ5BeXnE+Ipu+qdnSeC1Zcc4Ta1Ye7YZO1RuiqZEaZPhnDZcbKMnZdyzDgWw5VEu4qgSaV52/Cop02h8VdL62vIoFGCI+Yb3Qo/bIoKirnyMpoDwrUFXPkVT1oC2xiX1tKyNVtHrbKDCVUmTUdqgLFqtcmtdKMAQ3hgEvr17U8Vg2jWYfsLN1o0i4T3IHy2I7xKQkDLKz0HqrjuBr7JwilsTkEvgUQ5JxujbOG2xGTvyKadyfraTbId1J/pm5h+GwyzZZhyCjAa8dQ/4NcSDKK5CIJ0j6E2e8jyJU+CktyWcHtlnb4jSRvAp1LkcJd+JTjB3sL2vaM0TvFYEjNna3qF/V5mvKP/NTrJlUf5WVQOj0V4thlxoIKC/u7LNF+/ch2tHTtrgayRst3E6w/ejgiMszFdh0jwt2SrGls2L7U/ysOXFh1L1c263E8s8M2t4sLX44uLoPkl8fSaoFf+2vHwL8p8Bmfx5MXSwHQBYhj/ivPaPtk+eVlA7Z8eTmCny/J3e4oWcw13ZV1+2r4SmPlxsCu2cfdTh/9WyvKyb27oOX93HCvqvXMK92fDrvcbbXdBOQw0fYVzRLVSMGG/X1Xu64kt1WqG+I9WyXuRCVd2+lQHXPMzyscSLH7kSRK4QyxNPLg9xpa7i+G5phJf9aMa8NRQIJp5TTTcz0yYm7wdQ+AekafKUSPTV4qzmjrEjGdJLJ44+WPhc9k6NBCqs9hKfNw9cIVlCq/J082ltv3oi9zz1ueAgd/E+Du+ecT1J4ct/k+vG5eTTHDf1AzZsNyz49vYXObFELEnpVbZP/vJZAAnBaeXx7lZJs1pBLycDo6CSeM9Rrelu4S+GKTcCFn3b/2U6Fc94BfFjxfWpQQs+ElIo4iD+aiXq5cyruq/qjTeX6oK76x4Zb+BxpbluL80W8SII07lJjDKwz+w7ULjA9HmXcu/0d05fz6owFAj/kkONxZMVGa687TJDToXLJHiPXCRnWhTbR2y4/YAQpZ3owgmCmixjHPgw9eihUhE2/exUjO5xjGVE/pRBQa0fTzQkJ8zswUS18/qC6DB2Td8nPHa4FdTwT96m8Cju41u8oPukjYOxMhQVRdDhyR9cO7hlRNiJmCy56Rfo6b7mzqnhfHl0h2cMhR3CmzZUeg8eahkdYKw6byJ20UUcRFBHn0oO41C5kXA2CFm194rLout8wnSjRCGJVeri+V5JIZ3bLNNJHlSN2F7uWFsw5da9m4X9ATDHDe6Mi3m6VHF5adqTwnj3LQTK/TkVdsfzcYGxB51F0a4A/fKcsx/tB7gEO2bStZtY7y31PBYy8+zmUiYdnDQlPkKWjuE4cyvNrKSMuOB7Bkly2GHcVsuiCiphzuAcnSYlKPM4OSnK0f9yApLkkbEFpn0aYLWIuhLRDbxI14a45uY1Y9F9Pvn3DoAjVyV9koM6COZjbYxjKGcczJXHhcKSXnj8crVd+R3gd6WpCk6KP5OaWiwBpeRXr0Dwstuz+hZs9ysC8wW8/CknZ1iupGQH5UiSAN2pAUtCg86E36ID/Z42RsAyacgPy21WCbwXFQFcOW0M39YC8VicCpipWMmT+POcD7R6UmOmw5jiMXdFezErnj34PJW0HWQNeZd9HBo9uIxE+31XJi12h2jmE0yTobIaszOgjOb5WIIW51WvPH23JSWaUXMIDXCU21WNi82S5lIny6zSehV1QD8VaYay5R0ShZ7z7sFBPGnKtbVgPyjpoiPT50LB80ETfAd4uCrfHr3CC3kkZUAhhhiQKu4nM3hN1YPr8Sq0bjAl6LvwXuB3qE/Lz58lrefRgFuqsOG7P0xAIAs9xx9Aynswmlxal9suYfVtxAvV9rFoQLzUQ4hPTidt6U0UFVOOXmRoRu2gHlm4NSSPb/MZjFECABGWBKht5mP8efeAvD4BJtivaURdiH+eC4/3ZtNw2sW0glRPQnrP7GezeD0gkzbRXsji3YUIxpuUHfI0+TPpcPVycRX59E6YJe52MiiULF1Slld1yYw9+9NC2LMqCQZ5jZGy31EQxZxyCtxrK2PeS8wmHe6dcVDufD4M3M1w/jrnAWfVJh5lwV3gni3IvOyxqnvSukxalHmZAacRgqo7hAHkLI+OAlsxM4CIe7OBs3mUb2xFtoew+MErQK50A91zvEUGEgbzxoh5+Ue0HdzwFz7cgbLM9sgw3sv4qrWg2YhRfhdIsJZD4XURv/V+jigcLcgm+vRZ2Ys8q8fWiR64crbLa9CmCKfx33xZCtIGXnsOXag4hNQOX6oDthkGYC27/cCXG1Mfu1BBzOgLp567sH97RGgTOG1LJZ3gFkqH4FF9u2yR+XAsVQRenGGT/o4Dz0EUICTOA+EHDY4F62t0DZwSz6B34oJEM8sc0113+l1G3q5Jj75L9/ZDPdrFDAaiLCUrZctBAqIomDXtRoy1v7+VWyZYd/aRMT2rvHjmL4rZ9jtHVthLH1vIk33ePKrZK40ne3Cr5GE7XuTnuBm03vpAHYTpUjnXKZl8kRqTqHCdCA7x//RETIpAwH39cg70mzq/T+seY63UIaoO3oHA55l2PGB4qi6p0PZDLyi86EUYx6XnwzGRhf8KvwPX3ISThMxiyIslqU7cKi11WGwwM8G2gjLT3TAvCj8tT67plpNsP+wwzFFXNDrJ8ReMZqBU7Wg0b/l31ROKxtaX8z+9ezGUcSy5VXw/AI7pzqne+WJiF9ON9y5NqXqNlPdquo9y0BvmQkz3f0PFcXd3BEElyTImb1O+18zgrXSdNP1djwLqmCZbGp3m8IeFa4X6uXp926whoSdM3POHDoVZW6f4EZqULqXUqdrX7MWxvzkzCh/in/iD1REE0ibOcp7usR8/R+R14b2NDH+6sRuAsJYum68cFoYhAWeLfeY9bn74zw2eSo0r/VuBAV4JE1IDw/rZX+xhsROnDdPr8Iq0F40kTZm0+lSJQ32yVwGbj7jeFaGA65VwU3m6Xg21TJvsuUfVcKiDgjiP+SJlSVNcAQ14+rZQNya0hOyOX1O0uI9xp2RpvU/clyXxnLA8Lxs4VtXKnZmKhqsHggsvqWB8DAI9UxmQNjJ8jzff3d+/dnAFZaI+lGxOuBB++/HPU1MtjU/8I+fuXb66fMCfxb+PQ9ylbx0hPH5J0Q6BJAT4jQND7XkUpoet6Y+tv+dMyXdxMMuwGDA0sREiIGrZbeHmFVdCDdOstIGaNj2gSLZuNC7oPUhUnsfZPs7MbND4OtRzcQqLhpGkxb8yOkY3b0SgIIk+sQVjgeJs8dEzXW0NY1tzi7KE4cAKE79YUtYjw4QjSm4tAHI2uvUlM1LNrRvthMJglWUnN/E1QdC6XFrCHtK79jIy0wUoIFKqJUcvTfn3oxTZ7SdRH0hEDem5JWyzWzvzsdntFw0rYWq2h6P3vhxjZJ4May4sWoHgJINC/EoGe1zGV4YOD7mI9ybivyxyjm6FmTLKgFwdj0KWaMHV+c4gNUS+mzsBEUREfS9Wuwr7w6Beq0+P0m1qaS/EZa9AgPaQkxblZFNO27YmW0CXhYUOO5EWPwTzbo0ng8LyF4umFsQ1MUf3blJXkELtTu9KmgDHcTl81qxbVT6ViLRz9L+37mXvDhukug/wkIlpCeG/1kXakbN+C5/94euqzJKa1Umry7cZqEVhmsw4sfTD5klpTiXx4bDOrmwzxN3ZCCtfJxL1ck3W4eZw5vwgPHmq1jwMUE7yzSugnCr/9Wysz90WLJCZvj+cwaJ7c5sG0gcX5DUPJAG+5N3bb5O0MCfuAMlblCxbfsA8Bv+wOL42t3UQKoguGh//OE9dmBrwOPoAYHNYE9f6xWgwLlhvPQFmkU0rZR5nyKYtvM12HB0Ws6iI5COClB9u12i9OcBYFsxtugXYrS675BdnWea9iuPUz4tjSNykK2XOvmJAvvx+aswSVUQ3v0sR/QXEIetlHD6gbfXesbZVfQS9wlH+a9iWV+NRGU1CUAq9z77oJDDTu3vtCwFpwOVuxPlssOlBJm2r2POlmzKt85Rn/g8NuMZKbqI2Jk027GNNZ4ujPeGysD+S1eXa+af0kfq5/qVJq03UJOqEpibmf9ZKLAE/ccsUqntk+Hk0k66fgRLG+gljj47EpKz+olUDlka7wwUqM/krS2H46YFoqHElY7yn9umDyr+k3KWEZ6ckp21/hKrQQr9X+fTWkPcxS0VjZ+EfDH/zS/jyo9H7r+7d7XfovWXzY8DrCu8yLZhYC1esHQ2fSogWNr3GoxJitxbxs2vnxCeJI2VW2v2qv57/CnktJpOmvPYGpJNZJi0tEFBS8Xr+r8ri7ASMFdGeeB55JW0TCrPte9p+IQAhPfB6B0f2OgMQ6h+A7n9mehn4myuiB//ba70ubzv/MaKnE5TZ/ad+RgEzp7cjj5e+pfyW8v8GymPnaU8i9VORkaJA6tyvDrI+QRJB3ZzeHk644NmXMqwsvammeA0vhM/eOHVwCGfMH8G57YN6CuEpZUkfL7rpr/3y+AHohxoH53wraSsPsOlV8K6YryLGD4jSRrFWHlf7MPta+XTzUNiwE9sL8Vfyzdgs2kE8OIs8iFemMGdSMvJxg7UumeTU4jH6dlQhdMBO1ghhm/H6b90JKWXfVkhE2QlocoIonKVYo37cInrgb7zFcCsaprxwc6NMBGkOs5T/+jeCHpXl0pCdNvgiHCjEWuLvRzZMFmEZ+bZQC54aTX7XnjPNY58huegnA/THH0iNhX7ElKKpIS2/Ga9BPvF2XlRCTBWvzWDzdKIQ0ZKra9TENMrpncP8abctTWa8xoBuR6KbofSo+s79HzoZO3Pni0yKTUyg2KZsk29P/l6cedk6Sh9qPFuUiwLJgxHIzIsS+RK/hy6LSgCbZAlOMMstDxsJ6apkLL7bniNo0M/F7hj4G4c2RZ7Y2Fce4nvDmUz0SETpolT0nWbqGolkX2tR9CBovd+FKmAoJAvXE4jDH+2F8WYobEueMrawgV8p+GvUDNXT9oNkKJMc+v7R+AsA79a1oNNImGGRCfDlCbHXwCdYG0skBiNQh0yIWrPvx7/GQ3ukoSvFpK9EIsbHjpKA4YAty1yyKYk5CnuoB29oK565LpPlL2BhfECFW3pcCPye5Mqwbqyms6z8sMt4+KrTO8nSiSohkqQ0k1ISOPQad9zfCZpJq/U4wGoDePCc7RB+iy7mHXbNLAK48YgZg7Hr81H7Br8hiSDpkT0PYDx2EyjVsDI8aom9su6stW1ALgUFVOdqAz/G4fugFKk5S3rNk2l2+K8xkwvKPC98m6jeUn5L+f8XyleAe5kEDTudoWlrjHndkOfk3a8kC/5SzUpOWWm+xiM/GvUn9DX/qToeCnrfg/KntUCbwbaGfStGPx1DMT3/06CisYQ68d9T0lsUMOeqmXul3uRX3cDmWz9cLZz9wGOqh0iYHA4OFatfO0kzKpVX8+rZI9vb6Ctr9Kt9Dbln56Wn73gF89m8klElf9Bzt5v3Jcf9j24d3zbvmvyEV49yzs8Hh43slbudkEZfb+17S+gtof8XQgInRE9BAAw/0Z3UqXxkXLTfmH+mc0dGiS7FPw6VNgzCYgz1SSqh/47xplxyO6yCR6aGvmnXWMfeWGjlCbAAwazlFZtOeBUoW3ZUNg7Cbt1R8uHpyeklrh1Pt88Mt4eS2XecfN65Hk4Yiu8QvilFs2wFwrjvZYnEdxjSCIahzl35+OxUifuAnJ6AVSkeGJ8oOaizZ3zIxM8ohVB88ejqsk9Dj+p/+SyAMdIiSh5IRAMc+WmtWuelcM2zW+8t9XzGdVImdqSqHnCCclPgf5KZPYwk0dZCvwyzl/gtyqsJcGpkCPbX+B/ITzDeI40EpSh0IaVHLNM1EzdhoIOKZHSpKGpoq+VatdiJrqenmvlO5BsqX4UOuI81jS8iFhx2tYQSN2TSSNvx6cXYaTNpyzYyTn+YmZrNI0dOtcy4vOmdxG1IUlw0YB3IDXU1m2abdBvMKyY5D9jFNPJbbtr59pBoNracOHxu4WZ7TieekZdaHFU06pqv9VHRt/lRJLxHdCGwwoDs0c10n7EhXicwJE1reaIIibbacobww5sBZCie+jgl7qBdqJNXPuaqD5WZcwQJVZKBaFViVGox+2wezmj1MsBJlFuG3OrYbEWMtMB6RpCl2usJZHYLVx3sNa7d9mYIYpqBfj0o7aORibjahG8at/nlkWzW4tMHP7qWahbGLZFYIHjZxPiKnYuqDNbj0PTt3S7EVsghRez4v7hzOJaolq+lg4kphTP1JwbVF94M5vajyPV+xbHRO/LzozXjVAYJDC3hCqbaJpx/ZFCv2PhWXoso9Ti55aPjaOR6y+jRgnlVcq+D0+kYSzmdbid196tOzeXtPYjPdWMmVJLEm9ClyjAYC8f7GzCPx+XRoA2ofVe8zwIsylb6bXEjJfDuAX1jXabDhpddCy8V5Qj9r0HSyVYVXZwJdgOZvZoTS5Ze1DaCpeub+ILYXLxH7gVlCCzCr3Yqto8TX5AgcjMjxg4oxOvYHdQ/Bblg1gJBr3+bp94S+t9MyBf5C0GrFeq1HfXXumYC3+7TeQvyFuQtyFuQtyBvQd6CvAX5nwty17ihSY7a6S2+znm1o/iycR/lo3ahdrzDf/OyPCubxjUutJftr3Q+Ow0NZ8w+ypqBfILwhixxWdN4+aJZ8OX/wg3GrxrGzBr3BRuvM/m/tvGiYe66zPkdy6kakRUzWZ4iTJmoS+qQPbqcYenu5lZfHNntIg1LszSaW0Lun+jdMAmO001UpM9V9Lf18ZsGokcjLVJWuOnbR93rMIC0qerIjmS1QBhROlrJVT1mVPONXxmeHjVuJOIMi2M/a+3jS3endfsP7GuyFK1TbOjgStMx/ZBM3bOl+h89bwRSlHUwatFclw8sbmdtmPp05OzpLChhIqserXNNV7qaEj0VXTfUQr2uv0Y67jn1a2C95wx19hf7iOtHVQmcRF6Cv+pizlinbqqeeXAohNBbL8MJ1zZPrBxKlBNm2l3h/KJQnVW2YJb4a0PSJ6VcvEEY7bkiu6MiYUfFyPwWPjwUV3RQ6NXVP90Uk92aiFx/aPFzUl0LZlYLZ1k3byVdJ4x9s9Ay+Q6dtA1dirImzGakzz5L7LBIWstPW0TzlMbgeWERoCwUK7seoXlA1D4ot42c5glGi8ZYbamRV1I5bRO6OKHflFfcamLDdQys3xwu5KGZg/KmwamSM27TQd+LKosNwg0uVVldMH57TxXT71UJmyk/SPXi9M9u1FdMXc+ijVzZh0yDsbmnEyAPlBtNh3s3+oPMqrJmB7+kMzbxG+riPI9C+Gr6cc7QelCGQte2zRd0vj5oOKDVtXNf2f5VAol6z+Ae8iMcfoZvfAtCIe7+sYGZrgZiHn8Pg2lgJZ3QpgYjerQtn02se6VV+3B1euP49qlWaJB6dHtnX6+U8DGiJ4/lf7wudPTK/pCI0UiWBWImoNNOVo9ZVMjAmCbj0wfHCpyjARtA4ayNTp1WqJ9r5Eu47LBIAa/TJzctm0GV3z/ajlzpSBlqamdkRXdhdxE7jq+TGoI4yZHZ/sPczIhlEFWPus4fFruLmwiRebQn37MQKdePgpIOg+VPrl4pXplUe2ymqn4ImNlX7jscSXF0arJiOVWPtVs/psvzimCsoGZZt9yuispu3+k1bbCEuWq52sRknML4+ACfSdlfe2IJuSptGgj9shqml6EAQ3db9tf3OdZCf6WglkR15D/RVXUm1kcjd1nAAYjg4HkTONXdDNiuo+mf92LfMyhDl0YOh1eWnjI4qWPuPlx7X+HWsgTR80lO1vTBoXOUzzBN2/1omqPnR5LuH2tWKBpwbs0aCwQaFhGxgidEXiONsf2b92p0l8Cr2auaCD49fTNd261EVQJQJuFcEckb6bXRGBABMFWUKuZXr+rSDGM0qAelsGDY0uCpts8RsvCEoe27qPztmHKg30fHB6gWAaovCGef/dh5UnpUjN+xx7lzoyo02xmI2NYJASm2XHDNLGNYnObGUc2j0T9dKUaPN0IOkdvkeVjLtUJKvxsl0CETpuIEkHnN+zZPPfDvhcnCp1v6nxO53q5zYFZUnYAYZQML33NVHbqdSVvNRcy0mDBvz+HgN5M5A6FJnkcDSmWMaw5bnNb3lRebyeJM+SGdGlxfmfcqgSMzsexXjoIxtG6PIqGezDZEHjZX8XSdlB60e2jXlDL5wsfXjbdo71G1PLLPcwLGDGtqfB8J+mhK0LzumHYO9We+/guM2rizmTsXDgX3p02WWXXMDgm1Q/0aAb71Dmr8Nyv21fHf+Q10SEy/zL03vmHX2H1Oqzg+HLJaep6/1kqq7GIX1vCVlBkKHytuQZceokpgh9iepje3G8Ptw5b4Xj7W9tQXiDtdcUOzyYxaQ4TuGnNRDPAJ08MpQmjWUUX63ir2ByYn20nC7YFawWQVhAf0V8RM8RR8vYY/FquAn2okaFLStfIx487ODEnZd625I6qQqumn2WDeRZIrDydKPxbMmSPt5yjmrMuRzqXEWvEE/U5DrjYNkWn9e3cQnHhzd5/AUbi7ih1RNe3L0vd0CfI0GSMP6FdPHDYxaXHQK6B6lK590j0fGeG9iCahIwGOvCySu3E37B4VMDlfEtvH0l/CDNcWpBVoVqe2jgUF8Tmo6wHRNlRhSCIaub4vmAVTMeLTnDLpCWs2lgprpeMrVcNXSwsc/2DAmhs5Un5i1BB9U0fqD2hdGKIHlEtBxE8Mg1WyUcdF0yEgFgZmfO7+6D5VN2nADcivpWMHcY3g01tAQR02Y+uqpFGVv1U03p4tJoIy93oSseqp+JVJQQBJStmJHU3AzJMewVrPJWFmsurmwpEGSlXaOhWxv8EWuWsepXzO9WmCLWg9KuQX4EkFfGcjAR115cmZqY2iTUFkSVfL4gOaohQAKCnBJ/16gD1HejGeJ6V4nIQ4ZPahKV5l5v7kJKDjUBAS0BtPRyCvPTTumoUYN9XedP0FRcZhri99FtrLF/1Y2NB5IqzSMqXyN2mVojHSsf41eAx5Iuu8T56TX6nNAj8CvEch5GLxi4jlkqHNZV9zDZleXI7GahOeq2vPwRP5HlQpDtGjUGanRvCwjpFx5ClewinaE32YtEp2lDaXug70jeLO3O+nlkYwpF7y1tla4VxtsKo3UtubRdU9pcIOl33xbcSUctNhXE398PMIaM3U+DicSkuj9OCSLF54ACM/EayS35NtJScBcpyjViJYLS77SXYylM1Tbm5sxnZdjldEYpOO97VhHNsbRlRJVKqlaGadRBTl6SoSSQiFpG0c4ACZST2wki8/Yop44XxaYUyqaLUpXN0ITwGeUuScuACfPQXfdLjgSGNAAvh3tSGx7nGQjZFjHHqxhonhOOunHWQccvixaGr6eb4oDEgbCZQw/evXDqwD9SGQ2ZTsWv3IQBA3V1LiS+kwl1U9D4qCbD4W77MzroS2X3Oj+HA7uKtPf19Vl0lLjdnF56xA9PiNr5wzvpeDbl4VJRgNtFg82zkibXDW1f/y+siM/5zH/J58uZTITgdWjVXPD8zJ4ZnOZk3z0yDbMFtEECCHkmNb5umriJGYHzoyairaQYtKC75ncBnb6DJ0aXyd3qfP4LF4c9T7EhUnfhkers7me9gKNiUOIpAk+dkRlaGQXGH8CvNNf24fbqfUPl1hD9WN8nWjj6z0E1YXbhu/6HXT/+PW8A/Cp5RxFoagwjn/q9nv/Mt0FnwdnEWubKqdn4ruuTJVd8rSzY5fufRg3eE4zLkjZOYhICo1SgU8p9DhyOryTWY8n7NxNc+ThpjRx/eJ+JYsER29VGNFvRnaxInPn+mHbljN9qV+Qc6RzvxQPnBOfjo1YBffUMFeOxeJKhH6XoN8q7illTF1slMMZoTegalwMGVqeMzwFcuKO6vMH/ZWUSmyqwTL5qiruK27ZU0vEn9/HlWfUDX2PMFNQw15RsIMmKl7nv3H46nqcFV4+C3ZbkCHZRU/+mk04XH0kiQXsP+l9emyvWt4ZIE4sY46e5aafCfx9uV1W5Kvj0gl7q8m46Dyh1ZJ7o6BR8KeT3JW+lk2L71sHD3lCTZUGQPGL42R+TeDQJkrLJN//yb4838jP1/cMDzukz7pwxvblBbk9HN1EBzaj9R6Dp+eTxh1j+j5wMqm+ueTfIYVoUWTNBIRxL9hQIuQ1BdbqPMbv0ReuwR0D/hr43FDpw31LjPVWM32yB0ubp8yN/LopXROlj+f1TdP3WvU7MhPaPhR54WIOLGxuWrlc+1arPR53Dfql7LX6hdLL5W4QGKoeDNppzUX1CMUtF4SqZM4lG8ejqznQxu7qZxI8tLbZS8lUqwaGIlWbMRIEloq4gxF+DH4IDFdX/rtSHxk1fRAkYCxxFigysYOBauYGqrqdvQS01sy66vKQPhUoKlBnPRd5E+Lm5jqdmbKdtDP1dpBvjZcZYjEpDTZodwS9lXLlKe7ut+br4Pe/WGuWRYhTlLsos6gmiqnh7JSc6r56hBDbb7viE39b3Va427gW/W6kXry6Z22gn3UkZCfloqv05MmrCrNle71N70KlYb1hXqPnFn/ZF3/XEpn4whEF22sVM2YnDrlL2kqXiRMU0dLYogscE7rNTesNDf2FB0uSqvCGl+sJHPUfxVPxPUE1U/NhJIl8W1ZenTaGA04PqLvEp7G6qDpmVRNJ40htovpt+2p18/VW0XkFyT4GdcxO4a29U8Exw4d0sbrNfWiq7Qn4akjgdS2+bd2zTaq/NHkhF6YccHTiPr7d/10KkvkJIf51ZPV0zPDzxQ8KMXhnT8+dsjT6sM/mn8p2lafye+z9FZJnxvPFtcf/4pzGeinm0nXv3zXmp/9eoUfkpRqwO5IflpO4ZYYzT4gHv/3028J57Ky9Au3vIshne3/Ntp43Bexw7tu89ff/gdQSwMEFAACAAgATRbbSM2INdtNAAAAagAAABsAAAB1bml2ZXJzYWwvdW5pdmVyc2FsLnBuZy54bWyzsa/IzVEoSy0qzszPs1Uy1DNQsrfj5bIpKEoty0wtV6gAigEFIUBJodJWycQIwS3PTCnJsFWyMDNAiGWkZqZnlNgqmZmYwgX1gUYCAFBLAQIAABQAAgAIAHa4w0TOggk37AIAAIgIAAAUAAAAAAAAAAEAAAAAAAAAAAB1bml2ZXJzYWwvcGxheWVyLnhtbFBLAQIAABQAAgAIAE0W20iBzn2SKSsAAKVOAAAXAAAAAAAAAAAAAAAAAB4DAAB1bml2ZXJzYWwvdW5pdmVyc2FsLnBuZ1BLAQIAABQAAgAIAE0W20jNiDXbTQAAAGoAAAAbAAAAAAAAAAEAAAAAAHwuAAB1bml2ZXJzYWwvdW5pdmVyc2FsLnBuZy54bWxQSwUGAAAAAAMAAwDQAAAAAi8AAAAA"/>
  <p:tag name="ISPRINGCLOUDFOLDERPATH" val="Repository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简约大气商务模板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481</Words>
  <Application>Microsoft Office PowerPoint</Application>
  <PresentationFormat>宽屏</PresentationFormat>
  <Paragraphs>77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简约大气商务模板</dc:title>
  <dc:creator>勾鑫宇</dc:creator>
  <cp:lastModifiedBy>xiaohan</cp:lastModifiedBy>
  <cp:revision>216</cp:revision>
  <dcterms:created xsi:type="dcterms:W3CDTF">2016-06-23T11:48:16Z</dcterms:created>
  <dcterms:modified xsi:type="dcterms:W3CDTF">2017-05-23T11:44:48Z</dcterms:modified>
</cp:coreProperties>
</file>